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57" r:id="rId13"/>
    <p:sldId id="258" r:id="rId14"/>
    <p:sldId id="269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058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55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319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409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542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9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94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54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78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742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29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7750">
              <a:schemeClr val="bg1"/>
            </a:gs>
            <a:gs pos="28000">
              <a:schemeClr val="accent1">
                <a:lumMod val="20000"/>
                <a:lumOff val="80000"/>
                <a:alpha val="0"/>
              </a:schemeClr>
            </a:gs>
            <a:gs pos="4000">
              <a:schemeClr val="accent1">
                <a:lumMod val="20000"/>
                <a:lumOff val="80000"/>
              </a:schemeClr>
            </a:gs>
            <a:gs pos="89000">
              <a:srgbClr val="C4D6EB"/>
            </a:gs>
            <a:gs pos="52923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63925-1AF8-4E69-BE57-C62F3ECF542A}" type="datetimeFigureOut">
              <a:rPr lang="sk-SK" smtClean="0"/>
              <a:t>24. 2. 2014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E3341-5D6C-4416-A7B0-4B66A7805B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611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axation_customs/taxation/vat/how_vat_works/telecom/index_en.htm#one_sto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„Mini </a:t>
            </a:r>
            <a:r>
              <a:rPr lang="sk-SK" dirty="0" err="1" smtClean="0"/>
              <a:t>One</a:t>
            </a:r>
            <a:r>
              <a:rPr lang="sk-SK" dirty="0" smtClean="0"/>
              <a:t> Stop </a:t>
            </a:r>
            <a:r>
              <a:rPr lang="sk-SK" dirty="0" err="1" smtClean="0"/>
              <a:t>Shop</a:t>
            </a:r>
            <a:r>
              <a:rPr lang="sk-SK" dirty="0" smtClean="0"/>
              <a:t>“</a:t>
            </a:r>
            <a:br>
              <a:rPr lang="sk-SK" dirty="0" smtClean="0"/>
            </a:br>
            <a:r>
              <a:rPr lang="sk-SK" dirty="0" smtClean="0"/>
              <a:t>Jednotné kontaktné miesto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5445224"/>
            <a:ext cx="6400800" cy="1752600"/>
          </a:xfrm>
        </p:spPr>
        <p:txBody>
          <a:bodyPr/>
          <a:lstStyle/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Martin Kohútik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oddelenie metodiky DPH</a:t>
            </a:r>
          </a:p>
          <a:p>
            <a:pPr algn="l"/>
            <a:r>
              <a:rPr lang="sk-SK" sz="1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25.2.2014, Euro – fórum, SAV</a:t>
            </a:r>
          </a:p>
          <a:p>
            <a:pPr algn="l"/>
            <a:endParaRPr lang="sk-SK" dirty="0"/>
          </a:p>
        </p:txBody>
      </p:sp>
      <p:pic>
        <p:nvPicPr>
          <p:cNvPr id="4" name="Obrázok 1" descr="logo_financna_sprava_fi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" y="260648"/>
            <a:ext cx="7239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187624" y="4046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Finančné riaditeľstvo </a:t>
            </a:r>
          </a:p>
          <a:p>
            <a:r>
              <a:rPr lang="sk-SK" dirty="0" smtClean="0"/>
              <a:t>Slovenská republika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21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sk-SK" dirty="0" smtClean="0"/>
              <a:t>Lehota na zaplatenie</a:t>
            </a:r>
          </a:p>
          <a:p>
            <a:r>
              <a:rPr lang="sk-SK" dirty="0" smtClean="0"/>
              <a:t>V akej mene môžem platiť?</a:t>
            </a:r>
          </a:p>
          <a:p>
            <a:r>
              <a:rPr lang="sk-SK" dirty="0" smtClean="0"/>
              <a:t>Čo sa stane ak nezaplatím?</a:t>
            </a:r>
          </a:p>
          <a:p>
            <a:r>
              <a:rPr lang="sk-SK" dirty="0" smtClean="0"/>
              <a:t>Zodpovednosť za rozoslanie platieb do členských štátov spotreby je na členskom štáte identifikácie</a:t>
            </a:r>
          </a:p>
          <a:p>
            <a:r>
              <a:rPr lang="sk-SK" dirty="0" smtClean="0"/>
              <a:t>Čo ak zaplatím viac ako som mal?</a:t>
            </a:r>
          </a:p>
        </p:txBody>
      </p:sp>
    </p:spTree>
    <p:extLst>
      <p:ext uri="{BB962C8B-B14F-4D97-AF65-F5344CB8AC3E}">
        <p14:creationId xmlns:p14="http://schemas.microsoft.com/office/powerpoint/2010/main" val="420341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Záznamy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/>
          <a:lstStyle/>
          <a:p>
            <a:r>
              <a:rPr lang="sk-SK" dirty="0" smtClean="0"/>
              <a:t>Aké údaje majú obsahovať záznamy?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Ako dlho sa majú záznamy uchovávať?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Ako sprístupní zdaniteľná osoba záznamy?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49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L</a:t>
            </a:r>
            <a:r>
              <a:rPr lang="sk-SK" dirty="0" smtClean="0"/>
              <a:t>egislatíva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  <a:latin typeface="+mj-lt"/>
              </a:rPr>
              <a:t>smernica Rady 2006/112/ES o spoločnom systéme dane z pridanej hodnoty, </a:t>
            </a:r>
          </a:p>
          <a:p>
            <a:r>
              <a:rPr lang="pl-PL" dirty="0" smtClean="0">
                <a:latin typeface="+mj-lt"/>
              </a:rPr>
              <a:t>smernica Rady 2008/8/ES, ktorou sa zmení a doplní smernica Rady 2006/112/ES,</a:t>
            </a:r>
          </a:p>
          <a:p>
            <a:r>
              <a:rPr lang="sk-SK" dirty="0" smtClean="0">
                <a:solidFill>
                  <a:schemeClr val="tx1"/>
                </a:solidFill>
                <a:latin typeface="+mj-lt"/>
              </a:rPr>
              <a:t>nariadenie Rady (EÚ) č. 904/2010 o administratívnej spolupráci a boji proti podvodom v oblasti dane z pridanej hodnoty (prepracované znenie),</a:t>
            </a:r>
          </a:p>
          <a:p>
            <a:r>
              <a:rPr lang="sk-SK" dirty="0" smtClean="0">
                <a:latin typeface="+mj-lt"/>
              </a:rPr>
              <a:t>nariadenie Rady (EÚ) č. 967/2012, ktorým sa mení a dopĺňa vykonávacie nariadenie Rady (EÚ) č. 282/2011, pokiaľ ide o osobitné úpravy pre neusadené zdaniteľné osoby, ktoré poskytujú telekomunikačné služby, služby rozhlasového a televízneho vysielania alebo elektronické služby nezdaniteľným osobám,</a:t>
            </a:r>
          </a:p>
          <a:p>
            <a:r>
              <a:rPr lang="sk-SK" dirty="0" smtClean="0">
                <a:latin typeface="+mj-lt"/>
              </a:rPr>
              <a:t>nariadenie Rady (EÚ) č. 1042/2013 zo 7. októbra 2013, ktorým sa mení vykonávacie nariadenie Rady (EÚ) č. 282/2011, pokiaľ ide o miesto poskytovania služieb,</a:t>
            </a:r>
          </a:p>
          <a:p>
            <a:r>
              <a:rPr lang="sk-SK" dirty="0" smtClean="0">
                <a:latin typeface="+mj-lt"/>
              </a:rPr>
              <a:t>vykonávacie nariadenie Rady (EÚ) č. 815/2012, ktorým sa ustanovujú podrobné pravidlá uplatňovania nariadenia Rady (EÚ) č. 904/2010, pokiaľ ide o osobitné úpravy pre neusadené zdaniteľné osoby, ktoré poskytujú telekomunikačné služby, služby rozhlasového a televízneho vysielania alebo elektronické služby nezdaniteľným osobám, </a:t>
            </a: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sk-SK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8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Právne nezáväzné dokumenty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SCAC (stály výbor pre administratívnu spoluprácu) schválil funkčnú a technickú špecifikáciu,</a:t>
            </a:r>
          </a:p>
          <a:p>
            <a:r>
              <a:rPr lang="sk-SK" dirty="0" smtClean="0"/>
              <a:t>Európska komisia v spolupráci s členskými štátmi a predstaviteľmi podnikateľskej verejnosti vydala príručku k uplatňovaniu osobitnej úpravy MOSS (</a:t>
            </a:r>
            <a:r>
              <a:rPr lang="sk-SK" dirty="0" err="1" smtClean="0"/>
              <a:t>Guide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VAT mini </a:t>
            </a:r>
            <a:r>
              <a:rPr lang="sk-SK" dirty="0" err="1" smtClean="0"/>
              <a:t>One</a:t>
            </a:r>
            <a:r>
              <a:rPr lang="sk-SK" dirty="0" smtClean="0"/>
              <a:t> Stop </a:t>
            </a:r>
            <a:r>
              <a:rPr lang="sk-SK" dirty="0" err="1" smtClean="0"/>
              <a:t>Shop</a:t>
            </a:r>
            <a:r>
              <a:rPr lang="sk-SK" dirty="0" smtClean="0"/>
              <a:t>) </a:t>
            </a:r>
            <a:r>
              <a:rPr lang="sk-SK" u="sng" dirty="0" smtClean="0">
                <a:hlinkClick r:id="rId2"/>
              </a:rPr>
              <a:t>http</a:t>
            </a:r>
            <a:r>
              <a:rPr lang="sk-SK" u="sng" dirty="0">
                <a:hlinkClick r:id="rId2"/>
              </a:rPr>
              <a:t>://</a:t>
            </a:r>
            <a:r>
              <a:rPr lang="sk-SK" u="sng" dirty="0" smtClean="0">
                <a:hlinkClick r:id="rId2"/>
              </a:rPr>
              <a:t>ec.europa.eu/taxation_customs/taxation/vat/how_vat_works/telecom/index_en.htm#one_stop</a:t>
            </a:r>
            <a:endParaRPr lang="sk-SK" u="sng" dirty="0" smtClean="0"/>
          </a:p>
          <a:p>
            <a:r>
              <a:rPr lang="sk-SK" dirty="0" smtClean="0"/>
              <a:t>Európska komisia v spolupráci s členskými štátmi a predstaviteľmi podnikateľskej verejnosti plánuje vydať príručku k určovaniu miesta dodania dotknutých služieb (zverejnenie sa očakáva najneskôr do letných prázdnin)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69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340768"/>
            <a:ext cx="3312368" cy="4260722"/>
          </a:xfrm>
        </p:spPr>
      </p:pic>
    </p:spTree>
    <p:extLst>
      <p:ext uri="{BB962C8B-B14F-4D97-AF65-F5344CB8AC3E}">
        <p14:creationId xmlns:p14="http://schemas.microsoft.com/office/powerpoint/2010/main" val="31397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endParaRPr lang="sk-SK" sz="2000" dirty="0"/>
          </a:p>
          <a:p>
            <a:pPr marL="0" indent="0" algn="r">
              <a:buNone/>
            </a:pPr>
            <a:r>
              <a:rPr lang="en-US" sz="2000" dirty="0" smtClean="0"/>
              <a:t>“All happy families are alike</a:t>
            </a:r>
            <a:r>
              <a:rPr lang="sk-SK" sz="2000" dirty="0" smtClean="0"/>
              <a:t>“ </a:t>
            </a:r>
            <a:r>
              <a:rPr lang="sk-SK" sz="2000" i="1" dirty="0" smtClean="0"/>
              <a:t>(</a:t>
            </a:r>
            <a:r>
              <a:rPr lang="sk-SK" sz="2000" i="1" dirty="0" err="1" smtClean="0"/>
              <a:t>Leo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Tolstoy</a:t>
            </a:r>
            <a:r>
              <a:rPr lang="sk-SK" sz="2000" i="1" dirty="0"/>
              <a:t>)</a:t>
            </a:r>
            <a:endParaRPr lang="sk-SK" sz="2000" i="1" dirty="0" smtClean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92896"/>
            <a:ext cx="2376264" cy="1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Základné princípy</a:t>
            </a:r>
          </a:p>
          <a:p>
            <a:r>
              <a:rPr lang="sk-SK" dirty="0" smtClean="0"/>
              <a:t>Základné pojmy</a:t>
            </a:r>
          </a:p>
          <a:p>
            <a:r>
              <a:rPr lang="sk-SK" dirty="0" smtClean="0"/>
              <a:t>Registrácia</a:t>
            </a:r>
          </a:p>
          <a:p>
            <a:r>
              <a:rPr lang="sk-SK" dirty="0" smtClean="0"/>
              <a:t>Podávanie daňových priznaní</a:t>
            </a:r>
          </a:p>
          <a:p>
            <a:r>
              <a:rPr lang="sk-SK" dirty="0" smtClean="0"/>
              <a:t>Platby dane</a:t>
            </a:r>
          </a:p>
          <a:p>
            <a:r>
              <a:rPr lang="sk-SK" dirty="0" smtClean="0"/>
              <a:t>Uchovávanie záznamov</a:t>
            </a:r>
          </a:p>
          <a:p>
            <a:r>
              <a:rPr lang="sk-SK" dirty="0" smtClean="0"/>
              <a:t>Zoznam legislatívy</a:t>
            </a:r>
          </a:p>
        </p:txBody>
      </p:sp>
    </p:spTree>
    <p:extLst>
      <p:ext uri="{BB962C8B-B14F-4D97-AF65-F5344CB8AC3E}">
        <p14:creationId xmlns:p14="http://schemas.microsoft.com/office/powerpoint/2010/main" val="1311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princípy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309411"/>
            <a:ext cx="8229600" cy="4525963"/>
          </a:xfrm>
        </p:spPr>
        <p:txBody>
          <a:bodyPr/>
          <a:lstStyle/>
          <a:p>
            <a:r>
              <a:rPr lang="sk-SK" dirty="0" smtClean="0"/>
              <a:t>nadobudne účinnosť od 1.1.2015</a:t>
            </a:r>
          </a:p>
          <a:p>
            <a:r>
              <a:rPr lang="sk-SK" dirty="0" smtClean="0"/>
              <a:t>voliteľná schéma – súvislosť so zmenou určovania miesta dodania vybraných služieb pri B2C transakciách</a:t>
            </a:r>
          </a:p>
          <a:p>
            <a:r>
              <a:rPr lang="sk-SK" dirty="0" smtClean="0"/>
              <a:t>len jedna registrácia pre DPH vo všetkých členských štátoch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58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Pojem zdaniteľná osoba </a:t>
            </a:r>
          </a:p>
          <a:p>
            <a:r>
              <a:rPr lang="sk-SK" u="sng" dirty="0" smtClean="0"/>
              <a:t>Úprava pre úniu</a:t>
            </a:r>
            <a:r>
              <a:rPr lang="sk-SK" dirty="0" smtClean="0"/>
              <a:t> - podľa úpravy pre úniu zdaniteľnú osobu predstavuje </a:t>
            </a:r>
            <a:r>
              <a:rPr lang="sk-SK" dirty="0"/>
              <a:t>podnik (či už ide o </a:t>
            </a:r>
            <a:r>
              <a:rPr lang="sk-SK" dirty="0" smtClean="0"/>
              <a:t>spoločnosť, partnerstvo </a:t>
            </a:r>
            <a:r>
              <a:rPr lang="sk-SK" dirty="0"/>
              <a:t>alebo jediného vlastníka), ktorý zriadil svoje miesto podnikania alebo </a:t>
            </a:r>
            <a:r>
              <a:rPr lang="sk-SK" dirty="0" smtClean="0"/>
              <a:t>má stálu </a:t>
            </a:r>
            <a:r>
              <a:rPr lang="sk-SK" dirty="0"/>
              <a:t>prevádzkareň na území </a:t>
            </a:r>
            <a:r>
              <a:rPr lang="sk-SK" dirty="0" smtClean="0"/>
              <a:t>EÚ. Zdaniteľná </a:t>
            </a:r>
            <a:r>
              <a:rPr lang="sk-SK" dirty="0"/>
              <a:t>osoba nemôže používať </a:t>
            </a:r>
            <a:r>
              <a:rPr lang="sk-SK" dirty="0" smtClean="0"/>
              <a:t>zjednodušený režim </a:t>
            </a:r>
            <a:r>
              <a:rPr lang="sk-SK" dirty="0"/>
              <a:t>jednotného kontaktného miesta na služby poskytnuté v členskom štáte, v </a:t>
            </a:r>
            <a:r>
              <a:rPr lang="sk-SK" dirty="0" smtClean="0"/>
              <a:t>ktorom má </a:t>
            </a:r>
            <a:r>
              <a:rPr lang="sk-SK" dirty="0"/>
              <a:t>prevádzkareň (miesto podnikania alebo stálu prevádzkareň).</a:t>
            </a:r>
            <a:endParaRPr lang="sk-SK" dirty="0" smtClean="0"/>
          </a:p>
          <a:p>
            <a:r>
              <a:rPr lang="sk-SK" u="sng" dirty="0" smtClean="0"/>
              <a:t>Úprava mimo únie - </a:t>
            </a:r>
            <a:r>
              <a:rPr lang="pl-PL" dirty="0"/>
              <a:t>zdaniteľnú osobu predstavuje podnik (či už </a:t>
            </a:r>
            <a:r>
              <a:rPr lang="pl-PL" dirty="0" smtClean="0"/>
              <a:t>ide </a:t>
            </a:r>
            <a:r>
              <a:rPr lang="sk-SK" dirty="0" smtClean="0"/>
              <a:t>o </a:t>
            </a:r>
            <a:r>
              <a:rPr lang="sk-SK" dirty="0"/>
              <a:t>spoločnosť, partnerstvo alebo jediného vlastníka), ktorý v EÚ nezriadil svoje </a:t>
            </a:r>
            <a:r>
              <a:rPr lang="sk-SK" dirty="0" smtClean="0"/>
              <a:t>miesto </a:t>
            </a:r>
            <a:r>
              <a:rPr lang="pl-PL" dirty="0" smtClean="0"/>
              <a:t>podnikania </a:t>
            </a:r>
            <a:r>
              <a:rPr lang="pl-PL" dirty="0"/>
              <a:t>ani v nej nemá stálu prevádzkareň, a nie je zaregistrovaný ani inak nie </a:t>
            </a:r>
            <a:r>
              <a:rPr lang="pl-PL" dirty="0" smtClean="0"/>
              <a:t>je </a:t>
            </a:r>
            <a:r>
              <a:rPr lang="sk-SK" dirty="0" smtClean="0"/>
              <a:t>povinný </a:t>
            </a:r>
            <a:r>
              <a:rPr lang="sk-SK" dirty="0"/>
              <a:t>byť identifikovaný na účely DPH v EÚ.</a:t>
            </a: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446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smtClean="0"/>
              <a:t>Členský štát identifikácie </a:t>
            </a:r>
            <a:r>
              <a:rPr lang="sk-SK" dirty="0" smtClean="0"/>
              <a:t>- </a:t>
            </a:r>
            <a:r>
              <a:rPr lang="sk-SK" dirty="0"/>
              <a:t>je členský štát, v ktorom je zdaniteľná osoba </a:t>
            </a:r>
            <a:r>
              <a:rPr lang="sk-SK" dirty="0" smtClean="0"/>
              <a:t>zaregistrovaná na </a:t>
            </a:r>
            <a:r>
              <a:rPr lang="sk-SK" dirty="0"/>
              <a:t>používanie zjednodušeného </a:t>
            </a:r>
            <a:r>
              <a:rPr lang="sk-SK" dirty="0" smtClean="0"/>
              <a:t>režimu jednotného </a:t>
            </a:r>
            <a:r>
              <a:rPr lang="sk-SK" dirty="0"/>
              <a:t>kontaktného miesta a v </a:t>
            </a:r>
            <a:r>
              <a:rPr lang="sk-SK" dirty="0" smtClean="0"/>
              <a:t>ktorom priznáva </a:t>
            </a:r>
            <a:r>
              <a:rPr lang="sk-SK" dirty="0"/>
              <a:t>a uhrádza DPH splatnú v členskom štáte (členských štátoch) spotreby.</a:t>
            </a:r>
          </a:p>
        </p:txBody>
      </p:sp>
    </p:spTree>
    <p:extLst>
      <p:ext uri="{BB962C8B-B14F-4D97-AF65-F5344CB8AC3E}">
        <p14:creationId xmlns:p14="http://schemas.microsoft.com/office/powerpoint/2010/main" val="18666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pojmy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u="sng" dirty="0" smtClean="0"/>
              <a:t>Členský štát spotreby -</a:t>
            </a:r>
            <a:r>
              <a:rPr lang="sk-SK" dirty="0" smtClean="0"/>
              <a:t> </a:t>
            </a:r>
            <a:r>
              <a:rPr lang="pl-PL" sz="3000" dirty="0"/>
              <a:t>je členským štátom, v ktorom zdaniteľná osoba </a:t>
            </a:r>
            <a:r>
              <a:rPr lang="pl-PL" sz="3000" dirty="0" smtClean="0"/>
              <a:t>poskytuje </a:t>
            </a:r>
            <a:r>
              <a:rPr lang="sk-SK" sz="3000" dirty="0" smtClean="0"/>
              <a:t>telekomunikačné </a:t>
            </a:r>
            <a:r>
              <a:rPr lang="sk-SK" sz="3000" dirty="0"/>
              <a:t>služby, služby rozhlasového a televízneho vysielania </a:t>
            </a:r>
            <a:r>
              <a:rPr lang="sk-SK" sz="3000" dirty="0" smtClean="0"/>
              <a:t>alebo elektronické </a:t>
            </a:r>
            <a:r>
              <a:rPr lang="sk-SK" sz="3000" dirty="0"/>
              <a:t>služby nezdaniteľným osobám. V prípade úpravy pre Úniu nemôže </a:t>
            </a:r>
            <a:r>
              <a:rPr lang="sk-SK" sz="3000" dirty="0" smtClean="0"/>
              <a:t>mať zdaniteľná </a:t>
            </a:r>
            <a:r>
              <a:rPr lang="sk-SK" sz="3000" dirty="0"/>
              <a:t>osoba miesto podnikania ani stálu prevádzkareň v tomto členskom </a:t>
            </a:r>
            <a:r>
              <a:rPr lang="sk-SK" sz="3000" dirty="0" smtClean="0"/>
              <a:t>štáte. V </a:t>
            </a:r>
            <a:r>
              <a:rPr lang="sk-SK" sz="3000" dirty="0"/>
              <a:t>prípade úpravy mimo Únie nemôže mať zdaniteľná osoba žiadnu </a:t>
            </a:r>
            <a:r>
              <a:rPr lang="sk-SK" sz="3000" dirty="0" smtClean="0"/>
              <a:t>prevádzkareň akéhokoľvek </a:t>
            </a:r>
            <a:r>
              <a:rPr lang="sk-SK" sz="3000" dirty="0"/>
              <a:t>druhu, ani inak nie je povinný byť zaregistrovaný na účely </a:t>
            </a:r>
            <a:r>
              <a:rPr lang="sk-SK" sz="3000" dirty="0" smtClean="0"/>
              <a:t>DPH v </a:t>
            </a:r>
            <a:r>
              <a:rPr lang="sk-SK" sz="3000" dirty="0"/>
              <a:t>danom členskom štáte</a:t>
            </a:r>
            <a:r>
              <a:rPr lang="sk-SK" sz="3000" dirty="0" smtClean="0"/>
              <a:t>.                                        </a:t>
            </a:r>
          </a:p>
          <a:p>
            <a:pPr marL="0" indent="0">
              <a:buNone/>
            </a:pPr>
            <a:endParaRPr lang="sk-SK" u="sng" dirty="0"/>
          </a:p>
        </p:txBody>
      </p:sp>
    </p:spTree>
    <p:extLst>
      <p:ext uri="{BB962C8B-B14F-4D97-AF65-F5344CB8AC3E}">
        <p14:creationId xmlns:p14="http://schemas.microsoft.com/office/powerpoint/2010/main" val="8510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Registrácia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4525963"/>
          </a:xfrm>
        </p:spPr>
        <p:txBody>
          <a:bodyPr/>
          <a:lstStyle/>
          <a:p>
            <a:r>
              <a:rPr lang="sk-SK" dirty="0" smtClean="0"/>
              <a:t>Kto sa môže registrovať?</a:t>
            </a:r>
          </a:p>
          <a:p>
            <a:endParaRPr lang="sk-SK" dirty="0"/>
          </a:p>
          <a:p>
            <a:r>
              <a:rPr lang="sk-SK" dirty="0" smtClean="0"/>
              <a:t>Ako sa registrujem?</a:t>
            </a:r>
          </a:p>
          <a:p>
            <a:endParaRPr lang="sk-SK" dirty="0"/>
          </a:p>
          <a:p>
            <a:r>
              <a:rPr lang="sk-SK" dirty="0" smtClean="0"/>
              <a:t>Aké sú lehoty?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545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Zrušenie registrácie/Vylúčenie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sk-SK" dirty="0" smtClean="0"/>
              <a:t>Môžem dobrovoľne zrušiť registráciu?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Zmena členského štátu identifikácie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Dôvody na vylúčenie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Karanténne obdobie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Daňové priznania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sk-SK" dirty="0" smtClean="0"/>
              <a:t>Zdaňovacie obdobie</a:t>
            </a:r>
          </a:p>
          <a:p>
            <a:r>
              <a:rPr lang="sk-SK" dirty="0" smtClean="0"/>
              <a:t>Lehota na podanie daňového priznania</a:t>
            </a:r>
          </a:p>
          <a:p>
            <a:r>
              <a:rPr lang="sk-SK" dirty="0" smtClean="0"/>
              <a:t>Komu podávam daňové priznanie?</a:t>
            </a:r>
          </a:p>
          <a:p>
            <a:r>
              <a:rPr lang="sk-SK" dirty="0" smtClean="0"/>
              <a:t>Aké údaje sú požadované v daňovom priznaní?</a:t>
            </a:r>
          </a:p>
          <a:p>
            <a:r>
              <a:rPr lang="sk-SK" dirty="0" smtClean="0"/>
              <a:t>Čo ak nepodám daňové priznanie?</a:t>
            </a:r>
          </a:p>
          <a:p>
            <a:r>
              <a:rPr lang="sk-SK" dirty="0" smtClean="0"/>
              <a:t>Povinnosť podať aj nulové daňové priznanie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169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700</Words>
  <Application>Microsoft Office PowerPoint</Application>
  <PresentationFormat>Prezentácia na obrazovke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Motív Office</vt:lpstr>
      <vt:lpstr>„Mini One Stop Shop“ Jednotné kontaktné miesto</vt:lpstr>
      <vt:lpstr>Obsah </vt:lpstr>
      <vt:lpstr>Základné princípy</vt:lpstr>
      <vt:lpstr>Základné pojmy</vt:lpstr>
      <vt:lpstr>Základné pojmy</vt:lpstr>
      <vt:lpstr>Základné pojmy</vt:lpstr>
      <vt:lpstr>Registrácia</vt:lpstr>
      <vt:lpstr>Zrušenie registrácie/Vylúčenie</vt:lpstr>
      <vt:lpstr>Daňové priznania </vt:lpstr>
      <vt:lpstr>Platby</vt:lpstr>
      <vt:lpstr>Záznamy</vt:lpstr>
      <vt:lpstr>Legislatíva</vt:lpstr>
      <vt:lpstr>Právne nezáväzné dokumenty</vt:lpstr>
      <vt:lpstr>Prezentácia programu PowerPoint</vt:lpstr>
      <vt:lpstr>Ďakujem za pozornosť</vt:lpstr>
    </vt:vector>
  </TitlesOfParts>
  <Company>Financna sprava Slovenskej republiky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Kohútik Martin Ing.</dc:creator>
  <cp:lastModifiedBy>Kohútik Martin Ing.</cp:lastModifiedBy>
  <cp:revision>10</cp:revision>
  <dcterms:created xsi:type="dcterms:W3CDTF">2014-02-24T07:30:12Z</dcterms:created>
  <dcterms:modified xsi:type="dcterms:W3CDTF">2014-02-24T09:29:58Z</dcterms:modified>
</cp:coreProperties>
</file>